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8BA5-4108-4F69-85B1-DA1EA2A468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2A2F1D-DAE3-4D1B-9CAB-112775618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8BA5-4108-4F69-85B1-DA1EA2A468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2F1D-DAE3-4D1B-9CAB-112775618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8BA5-4108-4F69-85B1-DA1EA2A468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2F1D-DAE3-4D1B-9CAB-112775618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8BA5-4108-4F69-85B1-DA1EA2A468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2A2F1D-DAE3-4D1B-9CAB-112775618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8BA5-4108-4F69-85B1-DA1EA2A468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2F1D-DAE3-4D1B-9CAB-1127756189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8BA5-4108-4F69-85B1-DA1EA2A468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2F1D-DAE3-4D1B-9CAB-112775618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8BA5-4108-4F69-85B1-DA1EA2A468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2A2F1D-DAE3-4D1B-9CAB-1127756189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8BA5-4108-4F69-85B1-DA1EA2A468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2F1D-DAE3-4D1B-9CAB-112775618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8BA5-4108-4F69-85B1-DA1EA2A468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2F1D-DAE3-4D1B-9CAB-112775618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8BA5-4108-4F69-85B1-DA1EA2A468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2F1D-DAE3-4D1B-9CAB-112775618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8BA5-4108-4F69-85B1-DA1EA2A468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2F1D-DAE3-4D1B-9CAB-11277561893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5E8BA5-4108-4F69-85B1-DA1EA2A468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2A2F1D-DAE3-4D1B-9CAB-1127756189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Mitchell Grafton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Ceramic artist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1981200"/>
            <a:ext cx="50853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3571875" cy="426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439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3657600" cy="457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44" y="3732463"/>
            <a:ext cx="1718911" cy="229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70000"/>
            <a:ext cx="3860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Mugshot Monday!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 the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MUGLYS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72882"/>
            <a:ext cx="25527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32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project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a food safe mug (even glaze application, we will discuss this part when we get there)</a:t>
            </a:r>
          </a:p>
          <a:p>
            <a:r>
              <a:rPr lang="en-US" dirty="0" smtClean="0"/>
              <a:t>Walls of mug should be even. This is all about your craftsmanship.</a:t>
            </a:r>
          </a:p>
          <a:p>
            <a:r>
              <a:rPr lang="en-US" dirty="0" smtClean="0"/>
              <a:t>Slip and score done correctly (no parts falling off or unsightly, unintentional marks where objects where attached)</a:t>
            </a:r>
          </a:p>
          <a:p>
            <a:r>
              <a:rPr lang="en-US" dirty="0" smtClean="0"/>
              <a:t>Mug must have a handle. The handle can be traditional or creative (maybe part of your mugs features?)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Mug must incorporate a minimum of 2 textures. Most of you will most likely have a smooth mug so you will need one more.</a:t>
            </a:r>
          </a:p>
          <a:p>
            <a:r>
              <a:rPr lang="en-US" dirty="0" smtClean="0"/>
              <a:t>Be creative with this!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34" y="4048225"/>
            <a:ext cx="3352800" cy="235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mage result for clay sculpture projects for high schoo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3962400"/>
            <a:ext cx="2647749" cy="272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65" y="3810000"/>
            <a:ext cx="3048000" cy="2977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16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Contest?????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Working with clay can be challenging, messy, but most of all fun!</a:t>
            </a:r>
          </a:p>
          <a:p>
            <a:r>
              <a:rPr lang="en-US" dirty="0" smtClean="0"/>
              <a:t>To make this even more interesting….</a:t>
            </a:r>
          </a:p>
          <a:p>
            <a:r>
              <a:rPr lang="en-US" dirty="0" smtClean="0"/>
              <a:t>There will be contests held for the following categories:	-most interesting and creative glaze application. – most creative handle – most and best texture applications – best life story of your </a:t>
            </a:r>
            <a:r>
              <a:rPr lang="en-US" dirty="0" err="1"/>
              <a:t>M</a:t>
            </a:r>
            <a:r>
              <a:rPr lang="en-US" dirty="0" err="1" smtClean="0"/>
              <a:t>ugly</a:t>
            </a:r>
            <a:r>
              <a:rPr lang="en-US" dirty="0" smtClean="0"/>
              <a:t> – And the most beautiful </a:t>
            </a:r>
            <a:r>
              <a:rPr lang="en-US" dirty="0" err="1"/>
              <a:t>M</a:t>
            </a:r>
            <a:r>
              <a:rPr lang="en-US" dirty="0" err="1" smtClean="0"/>
              <a:t>ugly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small packet on introduction to clay and the artist who inspired our project.</a:t>
            </a:r>
          </a:p>
          <a:p>
            <a:r>
              <a:rPr lang="en-US" dirty="0" smtClean="0"/>
              <a:t>Fill out packet including a small sketch of what your </a:t>
            </a:r>
            <a:r>
              <a:rPr lang="en-US" dirty="0" err="1"/>
              <a:t>M</a:t>
            </a:r>
            <a:r>
              <a:rPr lang="en-US" dirty="0" err="1" smtClean="0"/>
              <a:t>ugly</a:t>
            </a:r>
            <a:r>
              <a:rPr lang="en-US" dirty="0" smtClean="0"/>
              <a:t> might look like. (feel free to add color so I can really get a idea of how to help you best achieve your </a:t>
            </a:r>
            <a:r>
              <a:rPr lang="en-US" dirty="0" err="1" smtClean="0"/>
              <a:t>Mugly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1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14956</TotalTime>
  <Words>209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Mitchell Grafton</vt:lpstr>
      <vt:lpstr>PowerPoint Presentation</vt:lpstr>
      <vt:lpstr>Mugshot Monday!</vt:lpstr>
      <vt:lpstr>Your project requirements</vt:lpstr>
      <vt:lpstr>Requirements continued</vt:lpstr>
      <vt:lpstr>Contest?????</vt:lpstr>
      <vt:lpstr>Day 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Mitchell Grafton</dc:title>
  <dc:creator>kkoepp</dc:creator>
  <cp:lastModifiedBy>kkoepp</cp:lastModifiedBy>
  <cp:revision>11</cp:revision>
  <dcterms:created xsi:type="dcterms:W3CDTF">2018-04-02T11:36:35Z</dcterms:created>
  <dcterms:modified xsi:type="dcterms:W3CDTF">2018-04-18T18:47:15Z</dcterms:modified>
</cp:coreProperties>
</file>